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1071546"/>
            <a:ext cx="7324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Каков алгоритм решения таких задач?</a:t>
            </a:r>
            <a:endParaRPr lang="ru-RU" sz="32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2285992"/>
          <a:ext cx="8429684" cy="426720"/>
        </p:xfrm>
        <a:graphic>
          <a:graphicData uri="http://schemas.openxmlformats.org/drawingml/2006/table">
            <a:tbl>
              <a:tblPr/>
              <a:tblGrid>
                <a:gridCol w="8429684"/>
              </a:tblGrid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8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Обозначить</a:t>
                      </a: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неизвестные величины переменными.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2928934"/>
          <a:ext cx="9144000" cy="42672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2. Выразить </a:t>
                      </a:r>
                      <a:r>
                        <a:rPr lang="ru-RU" sz="28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оставшиеся величины через эти переменные.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0" y="3571876"/>
          <a:ext cx="9144000" cy="42672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3. Найти </a:t>
                      </a:r>
                      <a:r>
                        <a:rPr lang="ru-RU" sz="28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в задаче условия для составления уравнений.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928662" y="4214818"/>
          <a:ext cx="8715436" cy="426720"/>
        </p:xfrm>
        <a:graphic>
          <a:graphicData uri="http://schemas.openxmlformats.org/drawingml/2006/table">
            <a:tbl>
              <a:tblPr/>
              <a:tblGrid>
                <a:gridCol w="8715436"/>
              </a:tblGrid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4. Решить </a:t>
                      </a:r>
                      <a:r>
                        <a:rPr lang="ru-RU" sz="28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получившуюся систему уравнений.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4282" y="4786322"/>
            <a:ext cx="792306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800" dirty="0" smtClean="0">
                <a:solidFill>
                  <a:srgbClr val="FFFF00"/>
                </a:solidFill>
              </a:rPr>
              <a:t> Найденное </a:t>
            </a:r>
            <a:r>
              <a:rPr lang="ru-RU" sz="2800" dirty="0" smtClean="0">
                <a:solidFill>
                  <a:srgbClr val="FFFF00"/>
                </a:solidFill>
              </a:rPr>
              <a:t>решение использовать для </a:t>
            </a:r>
            <a:r>
              <a:rPr lang="ru-RU" sz="2800" dirty="0" smtClean="0">
                <a:solidFill>
                  <a:srgbClr val="FFFF00"/>
                </a:solidFill>
              </a:rPr>
              <a:t>ответа</a:t>
            </a:r>
          </a:p>
          <a:p>
            <a:pPr lvl="0"/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>
                <a:solidFill>
                  <a:srgbClr val="FFFF00"/>
                </a:solidFill>
              </a:rPr>
              <a:t>   </a:t>
            </a:r>
            <a:r>
              <a:rPr lang="ru-RU" sz="2800" dirty="0" smtClean="0">
                <a:solidFill>
                  <a:srgbClr val="FFFF00"/>
                </a:solidFill>
              </a:rPr>
              <a:t>на вопрос задачи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  <a:endParaRPr lang="ru-RU" sz="2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2285992"/>
            <a:ext cx="74764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Системы уравнений </a:t>
            </a:r>
            <a:endParaRPr lang="ru-RU" sz="4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как </a:t>
            </a:r>
            <a:r>
              <a:rPr lang="ru-RU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математические модели </a:t>
            </a:r>
            <a:endParaRPr lang="ru-RU" sz="4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реальных </a:t>
            </a:r>
            <a:r>
              <a:rPr lang="ru-RU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ситуаций</a:t>
            </a:r>
            <a:endParaRPr lang="ru-RU" sz="4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15716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85794"/>
            <a:ext cx="771530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7158" y="3035727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+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+ 4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+ 1 – 146 = 0;   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+ 4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145 = 0;</a:t>
            </a:r>
            <a:endParaRPr lang="ru-RU" sz="2800" dirty="0" smtClean="0">
              <a:solidFill>
                <a:schemeClr val="bg1"/>
              </a:solidFill>
              <a:latin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16 + 2900 = 2916 =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54²;   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= – 5,8;  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= 5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4286256"/>
            <a:ext cx="590020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Условию задачи удовлетворяет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 5,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тогда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 2 · 5 + 1 = 11. 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5/11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757242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1472" y="2643182"/>
            <a:ext cx="6062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² +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ху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² 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 2209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      (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)²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47²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876"/>
            <a:ext cx="207170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929198"/>
            <a:ext cx="300039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3571876"/>
            <a:ext cx="214314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4929198"/>
            <a:ext cx="278608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357298"/>
            <a:ext cx="8643998" cy="17526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²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47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+ 420 = 0;				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²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+ 47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+ 420 =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0;</a:t>
            </a:r>
          </a:p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 529 = 23²;		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= 529 = 23²;</a:t>
            </a:r>
          </a:p>
          <a:p>
            <a:pPr algn="l"/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12;  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= 35.				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= – 35;  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= – 12.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0166" y="37861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3261708"/>
            <a:ext cx="8215370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Оба корня не удовлетворяют смыслу (условию) задачи.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2286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12, то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47 – 12 = 35;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2286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35, то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47 – 35 = 12.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2286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∆ = 35 + 12 + 37 = 84 (см).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2286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т в е т: 84 см.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00232" y="2357430"/>
            <a:ext cx="55007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i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</a:t>
            </a:r>
            <a:r>
              <a:rPr lang="ru-RU" sz="4400" b="1" i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задание:</a:t>
            </a:r>
            <a:endParaRPr lang="ru-RU" sz="4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§ 7.  № 7.13, 7.30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</TotalTime>
  <Words>210</Words>
  <PresentationFormat>Экран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школа</cp:lastModifiedBy>
  <cp:revision>6</cp:revision>
  <dcterms:modified xsi:type="dcterms:W3CDTF">2016-10-01T03:56:18Z</dcterms:modified>
</cp:coreProperties>
</file>